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987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20129"/>
              </p:ext>
            </p:extLst>
          </p:nvPr>
        </p:nvGraphicFramePr>
        <p:xfrm>
          <a:off x="136186" y="680935"/>
          <a:ext cx="11887201" cy="606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87904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619538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10,750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2,750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8,311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09.06.2023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09.06.2023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8811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87343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7931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51,36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17373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02443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22438</TotalTime>
  <Words>938</Words>
  <Application>Microsoft Office PowerPoint</Application>
  <PresentationFormat>Широкоэкранный</PresentationFormat>
  <Paragraphs>465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913</cp:revision>
  <cp:lastPrinted>2022-11-10T21:40:09Z</cp:lastPrinted>
  <dcterms:created xsi:type="dcterms:W3CDTF">2020-12-04T06:58:51Z</dcterms:created>
  <dcterms:modified xsi:type="dcterms:W3CDTF">2023-06-09T02:44:28Z</dcterms:modified>
</cp:coreProperties>
</file>