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>
        <p:scale>
          <a:sx n="75" d="100"/>
          <a:sy n="75" d="100"/>
        </p:scale>
        <p:origin x="1584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826792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247374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088515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43641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6,149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2,473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4,245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5,747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18.02.2022*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11.02.2022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794230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426790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53,03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58,52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00                                                                                   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474159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94107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18345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587966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,45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19179</TotalTime>
  <Words>800</Words>
  <Application>Microsoft Office PowerPoint</Application>
  <PresentationFormat>Широкоэкранный</PresentationFormat>
  <Paragraphs>300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648</cp:revision>
  <cp:lastPrinted>2021-11-25T03:50:02Z</cp:lastPrinted>
  <dcterms:created xsi:type="dcterms:W3CDTF">2020-12-04T06:58:51Z</dcterms:created>
  <dcterms:modified xsi:type="dcterms:W3CDTF">2022-02-18T04:16:32Z</dcterms:modified>
</cp:coreProperties>
</file>