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2024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истекший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914493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4705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00587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45137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8,668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79,39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2,765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2,260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95,02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28.03.2025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28.03.2025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438296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64,05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51087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61,64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82150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75,48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76,27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43237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095307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79,39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95,02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216371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58,98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73,84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71,41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28.03.2025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29941</TotalTime>
  <Words>884</Words>
  <Application>Microsoft Office PowerPoint</Application>
  <PresentationFormat>Широкоэкранный</PresentationFormat>
  <Paragraphs>366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1171</cp:revision>
  <cp:lastPrinted>2023-10-06T02:12:00Z</cp:lastPrinted>
  <dcterms:created xsi:type="dcterms:W3CDTF">2020-12-04T06:58:51Z</dcterms:created>
  <dcterms:modified xsi:type="dcterms:W3CDTF">2025-03-28T01:52:39Z</dcterms:modified>
</cp:coreProperties>
</file>