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638450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746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6488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7316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1,624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01.04.2022*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01.04.2022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172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7321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19481</TotalTime>
  <Words>861</Words>
  <Application>Microsoft Office PowerPoint</Application>
  <PresentationFormat>Широкоэкранный</PresentationFormat>
  <Paragraphs>366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677</cp:revision>
  <cp:lastPrinted>2021-11-25T03:50:02Z</cp:lastPrinted>
  <dcterms:created xsi:type="dcterms:W3CDTF">2020-12-04T06:58:51Z</dcterms:created>
  <dcterms:modified xsi:type="dcterms:W3CDTF">2022-03-31T22:30:21Z</dcterms:modified>
</cp:coreProperties>
</file>