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784571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8,826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7,152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0,445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09.07.2021*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09.07.2021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16981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57,40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1484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70687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48,67/50,22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49,12/52,47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53,96/58,61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30419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1996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66191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10688</TotalTime>
  <Words>972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428</cp:revision>
  <cp:lastPrinted>2021-04-08T22:57:45Z</cp:lastPrinted>
  <dcterms:created xsi:type="dcterms:W3CDTF">2020-12-04T06:58:51Z</dcterms:created>
  <dcterms:modified xsi:type="dcterms:W3CDTF">2021-07-08T23:04:37Z</dcterms:modified>
</cp:coreProperties>
</file>