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24995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671713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558807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519897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3,656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9,035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57,50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5,238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25.02.2021*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25.02.2021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87870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56,10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48857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575739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46,91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8728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49260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05133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47,46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5878</TotalTime>
  <Words>794</Words>
  <Application>Microsoft Office PowerPoint</Application>
  <PresentationFormat>Широкоэкранный</PresentationFormat>
  <Paragraphs>327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259</cp:revision>
  <cp:lastPrinted>2021-02-19T02:05:20Z</cp:lastPrinted>
  <dcterms:created xsi:type="dcterms:W3CDTF">2020-12-04T06:58:51Z</dcterms:created>
  <dcterms:modified xsi:type="dcterms:W3CDTF">2021-02-26T03:40:22Z</dcterms:modified>
</cp:coreProperties>
</file>