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года,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истекший период 2024 года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2025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845487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68,29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55,18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60,58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70,12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6692153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70,59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61,52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71,73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64,74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73,23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61,80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61,05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62,61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73,56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75,43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61,93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687481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68,91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80,79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75,37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90,48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86,02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69,88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81,96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88,07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75,32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74,71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76,37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89,19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92,89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78,09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691597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0,532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80,12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1,012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0,170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84,27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3,689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0,536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07.02.2025*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07.02.2025*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863346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64,05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043462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60,73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108,59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2,75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80,43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128,06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900631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59,35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9,24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74,18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75,61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43237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279775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296544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71,84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72,93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91,28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29529</TotalTime>
  <Words>1203</Words>
  <Application>Microsoft Office PowerPoint</Application>
  <PresentationFormat>Широкоэкранный</PresentationFormat>
  <Paragraphs>695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1157</cp:revision>
  <cp:lastPrinted>2023-10-06T02:12:00Z</cp:lastPrinted>
  <dcterms:created xsi:type="dcterms:W3CDTF">2020-12-04T06:58:51Z</dcterms:created>
  <dcterms:modified xsi:type="dcterms:W3CDTF">2025-02-07T00:59:50Z</dcterms:modified>
</cp:coreProperties>
</file>