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85290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373672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564918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062082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1,698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0,474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0,849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2,279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80,75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2,753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80,75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03.11.2023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03.11.2023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90813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81,85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788252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53,73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277043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64,82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66,47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64,82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85732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497165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76,34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80,75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17772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23561</TotalTime>
  <Words>1084</Words>
  <Application>Microsoft Office PowerPoint</Application>
  <PresentationFormat>Широкоэкранный</PresentationFormat>
  <Paragraphs>597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988</cp:revision>
  <cp:lastPrinted>2023-10-06T02:12:00Z</cp:lastPrinted>
  <dcterms:created xsi:type="dcterms:W3CDTF">2020-12-04T06:58:51Z</dcterms:created>
  <dcterms:modified xsi:type="dcterms:W3CDTF">2023-11-03T01:44:14Z</dcterms:modified>
</cp:coreProperties>
</file>