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</a:t>
            </a: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года,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истекший период 2024 года 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2025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884548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68,29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55,18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60,58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70,12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58,38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59,03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68,00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6692153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71,73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60,38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64,74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73,23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61,80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61,05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62,61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73,56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75,43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61,93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71,00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368748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86,02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69,88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81,96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88,07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75,32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74,71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76,37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89,19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92,89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78,09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70,00</a:t>
                      </a:r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602523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4,635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1,140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0,229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83,77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3,413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0,551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  <a:endParaRPr lang="ru-RU" sz="18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14.02.2025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14.02.2025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6271837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64,05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 smtClean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8844413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61,12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108,59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3,15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80,94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128,06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95540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</a:t>
                      </a: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край**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9,24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74,18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75,61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943237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096646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83,77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96,83</a:t>
                      </a:r>
                      <a:endParaRPr lang="ru-RU" sz="1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296544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57,87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72,93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14.02.2025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29534</TotalTime>
  <Words>1219</Words>
  <Application>Microsoft Office PowerPoint</Application>
  <PresentationFormat>Широкоэкранный</PresentationFormat>
  <Paragraphs>696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1159</cp:revision>
  <cp:lastPrinted>2023-10-06T02:12:00Z</cp:lastPrinted>
  <dcterms:created xsi:type="dcterms:W3CDTF">2020-12-04T06:58:51Z</dcterms:created>
  <dcterms:modified xsi:type="dcterms:W3CDTF">2025-02-14T02:41:31Z</dcterms:modified>
</cp:coreProperties>
</file>