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истекший период 2024 года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4548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69215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68748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602523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4,635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83,77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96,83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14.02.2025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14.02.2025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71837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44413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61,12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3,15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80,94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95540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9,24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74,18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75,61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96646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83,77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96,83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96544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14.02.2025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29534</TotalTime>
  <Words>1219</Words>
  <Application>Microsoft Office PowerPoint</Application>
  <PresentationFormat>Широкоэкранный</PresentationFormat>
  <Paragraphs>696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1159</cp:revision>
  <cp:lastPrinted>2023-10-06T02:12:00Z</cp:lastPrinted>
  <dcterms:created xsi:type="dcterms:W3CDTF">2020-12-04T06:58:51Z</dcterms:created>
  <dcterms:modified xsi:type="dcterms:W3CDTF">2025-02-14T02:41:31Z</dcterms:modified>
</cp:coreProperties>
</file>