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351419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104670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178497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829875"/>
              </p:ext>
            </p:extLst>
          </p:nvPr>
        </p:nvGraphicFramePr>
        <p:xfrm>
          <a:off x="447471" y="1001949"/>
          <a:ext cx="11420274" cy="42438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7,903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0,521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1,478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0,292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2,985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0,610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3,825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24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.03.2023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24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.03.2023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023905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74,00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55,10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57,30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66,10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70396"/>
              </p:ext>
            </p:extLst>
          </p:nvPr>
        </p:nvGraphicFramePr>
        <p:xfrm>
          <a:off x="8046721" y="3579222"/>
          <a:ext cx="4087615" cy="3254103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4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7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5066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354312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,66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67,89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680147"/>
              </p:ext>
            </p:extLst>
          </p:nvPr>
        </p:nvGraphicFramePr>
        <p:xfrm>
          <a:off x="116732" y="3569109"/>
          <a:ext cx="3819542" cy="3264216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419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63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740736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59,05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553825"/>
              </p:ext>
            </p:extLst>
          </p:nvPr>
        </p:nvGraphicFramePr>
        <p:xfrm>
          <a:off x="4023360" y="3569110"/>
          <a:ext cx="3936274" cy="3264216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82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6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78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22201</TotalTime>
  <Words>837</Words>
  <Application>Microsoft Office PowerPoint</Application>
  <PresentationFormat>Широкоэкранный</PresentationFormat>
  <Paragraphs>361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Середа Альбина Андреевна</cp:lastModifiedBy>
  <cp:revision>883</cp:revision>
  <cp:lastPrinted>2022-11-10T21:40:09Z</cp:lastPrinted>
  <dcterms:created xsi:type="dcterms:W3CDTF">2020-12-04T06:58:51Z</dcterms:created>
  <dcterms:modified xsi:type="dcterms:W3CDTF">2023-03-23T21:39:42Z</dcterms:modified>
</cp:coreProperties>
</file>