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01492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6328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02998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47332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1,087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25.10.2024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25.10.2024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1795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9815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5543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03657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44097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13326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25.10.202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28138</TotalTime>
  <Words>1120</Words>
  <Application>Microsoft Office PowerPoint</Application>
  <PresentationFormat>Широкоэкранный</PresentationFormat>
  <Paragraphs>601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1122</cp:revision>
  <cp:lastPrinted>2023-10-06T02:12:00Z</cp:lastPrinted>
  <dcterms:created xsi:type="dcterms:W3CDTF">2020-12-04T06:58:51Z</dcterms:created>
  <dcterms:modified xsi:type="dcterms:W3CDTF">2024-10-25T02:08:20Z</dcterms:modified>
</cp:coreProperties>
</file>