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5" r:id="rId3"/>
    <p:sldId id="286" r:id="rId4"/>
    <p:sldId id="287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57" d="100"/>
          <a:sy n="57" d="100"/>
        </p:scale>
        <p:origin x="72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937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490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</a:t>
            </a:r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ДФО </a:t>
            </a:r>
          </a:p>
          <a:p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декабрь 2023 года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2014923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9463288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62,18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03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2029980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Нефтепродукт/субъект8188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82,12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83,04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76,85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77,11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84,90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73,28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347332"/>
              </p:ext>
            </p:extLst>
          </p:nvPr>
        </p:nvGraphicFramePr>
        <p:xfrm>
          <a:off x="447471" y="1001949"/>
          <a:ext cx="11420274" cy="4263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96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1,087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0,529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1,685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0,139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4,500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2,952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0,485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,78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25.10.2024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25.10.2024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317953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63,25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79,00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70,00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74,00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81,50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97,50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598157"/>
              </p:ext>
            </p:extLst>
          </p:nvPr>
        </p:nvGraphicFramePr>
        <p:xfrm>
          <a:off x="8046721" y="3579222"/>
          <a:ext cx="4087615" cy="2872378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91,14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26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96,95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9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115,68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88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98,85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155434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**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56,83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57,43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7,57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72,11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303657"/>
              </p:ext>
            </p:extLst>
          </p:nvPr>
        </p:nvGraphicFramePr>
        <p:xfrm>
          <a:off x="112965" y="3536301"/>
          <a:ext cx="3819542" cy="2915301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3322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Чукотский АО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690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499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58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738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502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031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77,00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844097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6,28</a:t>
                      </a:r>
                      <a:endParaRPr lang="en-US" sz="1400" b="1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113326"/>
              </p:ext>
            </p:extLst>
          </p:nvPr>
        </p:nvGraphicFramePr>
        <p:xfrm>
          <a:off x="4021477" y="3528657"/>
          <a:ext cx="3936274" cy="300983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край**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55,77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9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77,50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5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48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12965" y="6485668"/>
            <a:ext cx="546788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</a:t>
            </a:r>
            <a:r>
              <a:rPr lang="en-US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данным, предоставляемым субъектами ДФО</a:t>
            </a:r>
            <a:endParaRPr lang="ru-RU" sz="1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2965" y="6642844"/>
            <a:ext cx="59506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1000" dirty="0" smtClean="0">
                <a:solidFill>
                  <a:prstClr val="black"/>
                </a:solidFill>
              </a:rPr>
              <a:t>*</a:t>
            </a:r>
            <a:r>
              <a:rPr lang="en-US" sz="1000" dirty="0" smtClean="0">
                <a:solidFill>
                  <a:prstClr val="black"/>
                </a:solidFill>
              </a:rPr>
              <a:t>*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на дату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25.10.202</a:t>
            </a:r>
            <a:r>
              <a:rPr lang="en-US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представлена, сведения указаны по данным предыдущего периода</a:t>
            </a: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28138</TotalTime>
  <Words>1120</Words>
  <Application>Microsoft Office PowerPoint</Application>
  <PresentationFormat>Широкоэкранный</PresentationFormat>
  <Paragraphs>601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1122</cp:revision>
  <cp:lastPrinted>2023-10-06T02:12:00Z</cp:lastPrinted>
  <dcterms:created xsi:type="dcterms:W3CDTF">2020-12-04T06:58:51Z</dcterms:created>
  <dcterms:modified xsi:type="dcterms:W3CDTF">2024-10-25T02:08:20Z</dcterms:modified>
</cp:coreProperties>
</file>