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62" d="100"/>
          <a:sy n="62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20883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48068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24092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908741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2,195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4,049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5,069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11.11.2021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11.11.2021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7298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88069"/>
              </p:ext>
            </p:extLst>
          </p:nvPr>
        </p:nvGraphicFramePr>
        <p:xfrm>
          <a:off x="8046721" y="3579222"/>
          <a:ext cx="4087615" cy="3186405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9608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8302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922490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45857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15785</TotalTime>
  <Words>1108</Words>
  <Application>Microsoft Office PowerPoint</Application>
  <PresentationFormat>Широкоэкранный</PresentationFormat>
  <Paragraphs>625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545</cp:revision>
  <cp:lastPrinted>2021-08-19T21:22:35Z</cp:lastPrinted>
  <dcterms:created xsi:type="dcterms:W3CDTF">2020-12-04T06:58:51Z</dcterms:created>
  <dcterms:modified xsi:type="dcterms:W3CDTF">2021-11-12T03:00:56Z</dcterms:modified>
</cp:coreProperties>
</file>