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51284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9724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097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40830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5,360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21.02.2025*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21.02.2025*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71837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26233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9554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74,18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0423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84,17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946923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14.02.2025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29569</TotalTime>
  <Words>851</Words>
  <Application>Microsoft Office PowerPoint</Application>
  <PresentationFormat>Широкоэкранный</PresentationFormat>
  <Paragraphs>333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1162</cp:revision>
  <cp:lastPrinted>2023-10-06T02:12:00Z</cp:lastPrinted>
  <dcterms:created xsi:type="dcterms:W3CDTF">2020-12-04T06:58:51Z</dcterms:created>
  <dcterms:modified xsi:type="dcterms:W3CDTF">2025-02-24T05:34:13Z</dcterms:modified>
</cp:coreProperties>
</file>