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65" d="100"/>
          <a:sy n="65" d="100"/>
        </p:scale>
        <p:origin x="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истекший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051284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29724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40978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140830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84,17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5,360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21.02.2025*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21.02.2025*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71837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726233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61,64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95540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9,24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74,18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75,61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0423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84,17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946923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73,84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71,84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73,84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14.02.2025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29569</TotalTime>
  <Words>851</Words>
  <Application>Microsoft Office PowerPoint</Application>
  <PresentationFormat>Широкоэкранный</PresentationFormat>
  <Paragraphs>333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Винник Ярослава Владимировна</cp:lastModifiedBy>
  <cp:revision>1162</cp:revision>
  <cp:lastPrinted>2023-10-06T02:12:00Z</cp:lastPrinted>
  <dcterms:created xsi:type="dcterms:W3CDTF">2020-12-04T06:58:51Z</dcterms:created>
  <dcterms:modified xsi:type="dcterms:W3CDTF">2025-02-24T05:34:13Z</dcterms:modified>
</cp:coreProperties>
</file>