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1" d="100"/>
          <a:sy n="61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357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663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8260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77784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9,998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30.05.2024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31.05.2024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601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808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3225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867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84056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67,67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6987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*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5.202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26528</TotalTime>
  <Words>927</Words>
  <Application>Microsoft Office PowerPoint</Application>
  <PresentationFormat>Широкоэкранный</PresentationFormat>
  <Paragraphs>434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1065</cp:revision>
  <cp:lastPrinted>2023-10-06T02:12:00Z</cp:lastPrinted>
  <dcterms:created xsi:type="dcterms:W3CDTF">2020-12-04T06:58:51Z</dcterms:created>
  <dcterms:modified xsi:type="dcterms:W3CDTF">2024-05-31T05:31:13Z</dcterms:modified>
</cp:coreProperties>
</file>