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1324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7,659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2,023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7,260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0,592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7713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58185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6536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294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9472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254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12659</TotalTime>
  <Words>980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Приемная SlTarif</cp:lastModifiedBy>
  <cp:revision>473</cp:revision>
  <cp:lastPrinted>2021-08-19T21:22:35Z</cp:lastPrinted>
  <dcterms:created xsi:type="dcterms:W3CDTF">2020-12-04T06:58:51Z</dcterms:created>
  <dcterms:modified xsi:type="dcterms:W3CDTF">2021-08-19T22:39:55Z</dcterms:modified>
</cp:coreProperties>
</file>