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3953" autoAdjust="0"/>
  </p:normalViewPr>
  <p:slideViewPr>
    <p:cSldViewPr snapToGrid="0">
      <p:cViewPr varScale="1">
        <p:scale>
          <a:sx n="64" d="100"/>
          <a:sy n="64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24787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7264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106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6518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5,755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4,794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02.04.2021*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02.04.2021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35070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89027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29083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52,72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83528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59603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44536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8405</TotalTime>
  <Words>834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311</cp:revision>
  <cp:lastPrinted>2021-02-19T02:05:20Z</cp:lastPrinted>
  <dcterms:created xsi:type="dcterms:W3CDTF">2020-12-04T06:58:51Z</dcterms:created>
  <dcterms:modified xsi:type="dcterms:W3CDTF">2021-04-02T01:29:37Z</dcterms:modified>
</cp:coreProperties>
</file>