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5" d="100"/>
          <a:sy n="115" d="100"/>
        </p:scale>
        <p:origin x="1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70164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72291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81981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04457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7,026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2,927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3,069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0,399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29.07.2022*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29.07.2022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09389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663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20963</TotalTime>
  <Words>977</Words>
  <Application>Microsoft Office PowerPoint</Application>
  <PresentationFormat>Широкоэкранный</PresentationFormat>
  <Paragraphs>498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Приемная SlTarif</cp:lastModifiedBy>
  <cp:revision>743</cp:revision>
  <cp:lastPrinted>2021-11-25T03:50:02Z</cp:lastPrinted>
  <dcterms:created xsi:type="dcterms:W3CDTF">2020-12-04T06:58:51Z</dcterms:created>
  <dcterms:modified xsi:type="dcterms:W3CDTF">2022-07-28T23:00:13Z</dcterms:modified>
</cp:coreProperties>
</file>