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3624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284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4707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5929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2,307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0,189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2,780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0,479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08.07.2022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08.07.2022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938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20923</TotalTime>
  <Words>944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734</cp:revision>
  <cp:lastPrinted>2021-11-25T03:50:02Z</cp:lastPrinted>
  <dcterms:created xsi:type="dcterms:W3CDTF">2020-12-04T06:58:51Z</dcterms:created>
  <dcterms:modified xsi:type="dcterms:W3CDTF">2022-07-08T02:09:12Z</dcterms:modified>
</cp:coreProperties>
</file>