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истекший период 2020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истекший период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585421"/>
              </p:ext>
            </p:extLst>
          </p:nvPr>
        </p:nvGraphicFramePr>
        <p:xfrm>
          <a:off x="223734" y="609600"/>
          <a:ext cx="11743206" cy="60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870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108953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719847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749030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91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92711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99282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1278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857953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8737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9776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марки 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0390315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8609932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6726312"/>
                  </a:ext>
                </a:extLst>
              </a:tr>
              <a:tr h="506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44,37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6844509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4706532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7251771"/>
                  </a:ext>
                </a:extLst>
              </a:tr>
              <a:tr h="402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2420848"/>
                  </a:ext>
                </a:extLst>
              </a:tr>
              <a:tr h="5409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4585028"/>
                  </a:ext>
                </a:extLst>
              </a:tr>
              <a:tr h="4116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471023"/>
                  </a:ext>
                </a:extLst>
              </a:tr>
              <a:tr h="4154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652878"/>
                  </a:ext>
                </a:extLst>
              </a:tr>
              <a:tr h="3837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4013587"/>
                  </a:ext>
                </a:extLst>
              </a:tr>
              <a:tr h="31621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истекший период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827111"/>
              </p:ext>
            </p:extLst>
          </p:nvPr>
        </p:nvGraphicFramePr>
        <p:xfrm>
          <a:off x="243190" y="609601"/>
          <a:ext cx="11770470" cy="602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00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5943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30146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781314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9445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69211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908278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908277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98511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9211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27516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769195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905422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10246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376113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610368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7011252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4610694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930094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905110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6397407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84977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0375969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2443522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2274990"/>
                  </a:ext>
                </a:extLst>
              </a:tr>
              <a:tr h="3540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3763529"/>
                  </a:ext>
                </a:extLst>
              </a:tr>
              <a:tr h="388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145774"/>
            <a:ext cx="11811000" cy="4000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истекший период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198185"/>
              </p:ext>
            </p:extLst>
          </p:nvPr>
        </p:nvGraphicFramePr>
        <p:xfrm>
          <a:off x="190500" y="632299"/>
          <a:ext cx="11811000" cy="603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211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63766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690663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856035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018972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1080544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403890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5281243"/>
                  </a:ext>
                </a:extLst>
              </a:tr>
              <a:tr h="514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29688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943541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5100737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6259472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772926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111193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2450997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40573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0633780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8625970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23998"/>
              </p:ext>
            </p:extLst>
          </p:nvPr>
        </p:nvGraphicFramePr>
        <p:xfrm>
          <a:off x="742689" y="972804"/>
          <a:ext cx="10716493" cy="504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3311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682885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391786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087337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129839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94170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88716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6870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90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1,478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7,039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57,50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151810" y="326473"/>
            <a:ext cx="5132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.01.2021*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14373" y="927440"/>
            <a:ext cx="38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.01.2021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739009"/>
              </p:ext>
            </p:extLst>
          </p:nvPr>
        </p:nvGraphicFramePr>
        <p:xfrm>
          <a:off x="150687" y="185254"/>
          <a:ext cx="3925753" cy="3324001"/>
        </p:xfrm>
        <a:graphic>
          <a:graphicData uri="http://schemas.openxmlformats.org/drawingml/2006/table">
            <a:tbl>
              <a:tblPr/>
              <a:tblGrid>
                <a:gridCol w="1063551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31101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3110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5927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372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40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351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51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56,10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51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04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829724"/>
              </p:ext>
            </p:extLst>
          </p:nvPr>
        </p:nvGraphicFramePr>
        <p:xfrm>
          <a:off x="8249056" y="3584267"/>
          <a:ext cx="3758181" cy="3107782"/>
        </p:xfrm>
        <a:graphic>
          <a:graphicData uri="http://schemas.openxmlformats.org/drawingml/2006/table">
            <a:tbl>
              <a:tblPr/>
              <a:tblGrid>
                <a:gridCol w="1074131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34202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2025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652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1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2159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194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308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08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08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5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058577"/>
              </p:ext>
            </p:extLst>
          </p:nvPr>
        </p:nvGraphicFramePr>
        <p:xfrm>
          <a:off x="8258783" y="167382"/>
          <a:ext cx="3748453" cy="3303773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31101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44629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960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0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360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60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0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53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79496"/>
              </p:ext>
            </p:extLst>
          </p:nvPr>
        </p:nvGraphicFramePr>
        <p:xfrm>
          <a:off x="150686" y="3616503"/>
          <a:ext cx="3925753" cy="3071875"/>
        </p:xfrm>
        <a:graphic>
          <a:graphicData uri="http://schemas.openxmlformats.org/drawingml/2006/table">
            <a:tbl>
              <a:tblPr/>
              <a:tblGrid>
                <a:gridCol w="1063551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31101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3110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7881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1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АО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36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6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2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68565"/>
              </p:ext>
            </p:extLst>
          </p:nvPr>
        </p:nvGraphicFramePr>
        <p:xfrm>
          <a:off x="4315743" y="2226955"/>
          <a:ext cx="3770786" cy="4338231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374609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74609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594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5933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41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74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74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74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5447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4468</TotalTime>
  <Words>1025</Words>
  <Application>Microsoft Office PowerPoint</Application>
  <PresentationFormat>Широкоэкранный</PresentationFormat>
  <Paragraphs>653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истекший период 2020 года*</vt:lpstr>
      <vt:lpstr>Средние потребительские цены (тарифы) на нефтепродукты в Российской Федерации, Камчатском крае и субъектах ДФО за истекший период 2020 года*</vt:lpstr>
      <vt:lpstr>Средние потребительские цены (тарифы) на нефтепродукты в Российской Федерации, Камчатском крае и субъектах ДФО за истекший период 2020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186</cp:revision>
  <cp:lastPrinted>2020-12-24T01:57:14Z</cp:lastPrinted>
  <dcterms:created xsi:type="dcterms:W3CDTF">2020-12-04T06:58:51Z</dcterms:created>
  <dcterms:modified xsi:type="dcterms:W3CDTF">2021-01-29T03:52:10Z</dcterms:modified>
</cp:coreProperties>
</file>