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7" d="100"/>
          <a:sy n="77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7915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124603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50127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6401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5,644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,402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7,476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0,512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15.10.2021*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15.10.2021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434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60,60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95299"/>
              </p:ext>
            </p:extLst>
          </p:nvPr>
        </p:nvGraphicFramePr>
        <p:xfrm>
          <a:off x="8046721" y="3579222"/>
          <a:ext cx="4087615" cy="3186405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5759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525898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45857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15624</TotalTime>
  <Words>1052</Words>
  <Application>Microsoft Office PowerPoint</Application>
  <PresentationFormat>Широкоэкранный</PresentationFormat>
  <Paragraphs>562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527</cp:revision>
  <cp:lastPrinted>2021-08-19T21:22:35Z</cp:lastPrinted>
  <dcterms:created xsi:type="dcterms:W3CDTF">2020-12-04T06:58:51Z</dcterms:created>
  <dcterms:modified xsi:type="dcterms:W3CDTF">2021-10-19T03:03:07Z</dcterms:modified>
</cp:coreProperties>
</file>