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110" d="100"/>
          <a:sy n="110" d="100"/>
        </p:scale>
        <p:origin x="34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517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1489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689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92071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11,655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0,544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27.05.2021*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27.05.2021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00517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(по состоянию на 13.05.2021)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068711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79910"/>
              </p:ext>
            </p:extLst>
          </p:nvPr>
        </p:nvGraphicFramePr>
        <p:xfrm>
          <a:off x="8229599" y="408562"/>
          <a:ext cx="3832699" cy="3171079"/>
        </p:xfrm>
        <a:graphic>
          <a:graphicData uri="http://schemas.openxmlformats.org/drawingml/2006/table">
            <a:tbl>
              <a:tblPr/>
              <a:tblGrid>
                <a:gridCol w="106031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5642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1595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48,31/49,83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48,76/52,06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53,56/58,18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25375"/>
              </p:ext>
            </p:extLst>
          </p:nvPr>
        </p:nvGraphicFramePr>
        <p:xfrm>
          <a:off x="126460" y="3608962"/>
          <a:ext cx="3949979" cy="3171216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210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01409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366398"/>
              </p:ext>
            </p:extLst>
          </p:nvPr>
        </p:nvGraphicFramePr>
        <p:xfrm>
          <a:off x="4182894" y="3608962"/>
          <a:ext cx="3959157" cy="3229583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2062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в индустриальных центрах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края где присутствует АЗС ВИНК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82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3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9913</TotalTime>
  <Words>917</Words>
  <Application>Microsoft Office PowerPoint</Application>
  <PresentationFormat>Широкоэкранный</PresentationFormat>
  <Paragraphs>427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385</cp:revision>
  <cp:lastPrinted>2021-04-08T22:57:45Z</cp:lastPrinted>
  <dcterms:created xsi:type="dcterms:W3CDTF">2020-12-04T06:58:51Z</dcterms:created>
  <dcterms:modified xsi:type="dcterms:W3CDTF">2021-05-28T03:20:54Z</dcterms:modified>
</cp:coreProperties>
</file>