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3218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486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557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56836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7,029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15.03.2024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15.03.2024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33112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АО*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58" y="6516450"/>
            <a:ext cx="836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3.202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24037</TotalTime>
  <Words>827</Words>
  <Application>Microsoft Office PowerPoint</Application>
  <PresentationFormat>Широкоэкранный</PresentationFormat>
  <Paragraphs>335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1032</cp:revision>
  <cp:lastPrinted>2023-10-06T02:12:00Z</cp:lastPrinted>
  <dcterms:created xsi:type="dcterms:W3CDTF">2020-12-04T06:58:51Z</dcterms:created>
  <dcterms:modified xsi:type="dcterms:W3CDTF">2024-03-15T02:17:30Z</dcterms:modified>
</cp:coreProperties>
</file>