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6" d="100"/>
          <a:sy n="116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125451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810025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64208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692073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9,032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1,902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0,384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9,353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0,389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09.09.2021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</a:t>
            </a:r>
            <a:r>
              <a:rPr lang="ru-RU" b="1" i="1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b="1" i="1" smtClean="0">
                <a:latin typeface="Times New Roman" panose="02020603050405020304" pitchFamily="18" charset="0"/>
                <a:ea typeface="Calibri" panose="020F0502020204030204" pitchFamily="34" charset="0"/>
              </a:rPr>
              <a:t>09.09.2021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575772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982604"/>
              </p:ext>
            </p:extLst>
          </p:nvPr>
        </p:nvGraphicFramePr>
        <p:xfrm>
          <a:off x="8046721" y="3579222"/>
          <a:ext cx="4087615" cy="307412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738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7924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33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58,62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389940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48,73/50,29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49,18/52,56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54,05/58,74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483021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093298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978100"/>
              </p:ext>
            </p:extLst>
          </p:nvPr>
        </p:nvGraphicFramePr>
        <p:xfrm>
          <a:off x="4014652" y="3579222"/>
          <a:ext cx="3936274" cy="3126378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609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6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49,30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12962</TotalTime>
  <Words>975</Words>
  <Application>Microsoft Office PowerPoint</Application>
  <PresentationFormat>Широкоэкранный</PresentationFormat>
  <Paragraphs>493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491</cp:revision>
  <cp:lastPrinted>2021-08-19T21:22:35Z</cp:lastPrinted>
  <dcterms:created xsi:type="dcterms:W3CDTF">2020-12-04T06:58:51Z</dcterms:created>
  <dcterms:modified xsi:type="dcterms:W3CDTF">2021-09-10T01:31:28Z</dcterms:modified>
</cp:coreProperties>
</file>