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125451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810025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64208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xmlns="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xmlns="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xmlns="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xmlns="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xmlns="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xmlns="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xmlns="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xmlns="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xmlns="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xmlns="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xmlns="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916379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xmlns="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xmlns="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xmlns="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xmlns="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xmlns="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xmlns="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xmlns="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9,692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1,527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0,19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0,732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0,497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10,412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03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26.08.2021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26.08.2021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299008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220030"/>
              </p:ext>
            </p:extLst>
          </p:nvPr>
        </p:nvGraphicFramePr>
        <p:xfrm>
          <a:off x="8046721" y="3579222"/>
          <a:ext cx="4087615" cy="307412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738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7924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32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33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58,62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718311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Розничная цена поставщика, имеющего наибольшую долю рынка (ПАО «НК «Роснефть»)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49,03/50,59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49,48/52,86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54,35/59,04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02941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552718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52,42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916331"/>
              </p:ext>
            </p:extLst>
          </p:nvPr>
        </p:nvGraphicFramePr>
        <p:xfrm>
          <a:off x="4014652" y="3579222"/>
          <a:ext cx="3936274" cy="3126378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609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(по состоянию на 19.08.2021)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6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12688</TotalTime>
  <Words>981</Words>
  <Application>Microsoft Office PowerPoint</Application>
  <PresentationFormat>Широкоэкранный</PresentationFormat>
  <Paragraphs>493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Ковалевская Галина Викторовна</cp:lastModifiedBy>
  <cp:revision>478</cp:revision>
  <cp:lastPrinted>2021-08-19T21:22:35Z</cp:lastPrinted>
  <dcterms:created xsi:type="dcterms:W3CDTF">2020-12-04T06:58:51Z</dcterms:created>
  <dcterms:modified xsi:type="dcterms:W3CDTF">2021-08-29T21:38:56Z</dcterms:modified>
</cp:coreProperties>
</file>