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125451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810025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64208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177387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9,974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0,362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2,655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0,183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0,732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0,465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7,559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0,471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.07.2021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23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.07.2021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523932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67,40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097008"/>
              </p:ext>
            </p:extLst>
          </p:nvPr>
        </p:nvGraphicFramePr>
        <p:xfrm>
          <a:off x="8046721" y="3579222"/>
          <a:ext cx="4087615" cy="307412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738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7924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51,23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33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58,42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419590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r>
                        <a:rPr lang="en-US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Розничная цена поставщика, имеющего наибольшую долю рынка (ПАО «НК «Роснефть»)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48,67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49,12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53,96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830419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019963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52,04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56,03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59,54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682318"/>
              </p:ext>
            </p:extLst>
          </p:nvPr>
        </p:nvGraphicFramePr>
        <p:xfrm>
          <a:off x="4014652" y="3579222"/>
          <a:ext cx="3936274" cy="3126378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609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47,18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6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12096</TotalTime>
  <Words>973</Words>
  <Application>Microsoft Office PowerPoint</Application>
  <PresentationFormat>Широкоэкранный</PresentationFormat>
  <Paragraphs>493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Терещенко Марина Викентьевна</cp:lastModifiedBy>
  <cp:revision>441</cp:revision>
  <cp:lastPrinted>2021-04-08T22:57:45Z</cp:lastPrinted>
  <dcterms:created xsi:type="dcterms:W3CDTF">2020-12-04T06:58:51Z</dcterms:created>
  <dcterms:modified xsi:type="dcterms:W3CDTF">2021-07-22T21:34:47Z</dcterms:modified>
</cp:coreProperties>
</file>