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021253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86411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818636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724726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8,168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2,901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0,269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9,886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0,569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.07.2023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.07.2023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296304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68,20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78,00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817007"/>
              </p:ext>
            </p:extLst>
          </p:nvPr>
        </p:nvGraphicFramePr>
        <p:xfrm>
          <a:off x="8046721" y="3579222"/>
          <a:ext cx="4087615" cy="3254103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45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53,13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1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54,88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72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69,82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506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796249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65,45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680147"/>
              </p:ext>
            </p:extLst>
          </p:nvPr>
        </p:nvGraphicFramePr>
        <p:xfrm>
          <a:off x="116732" y="3569109"/>
          <a:ext cx="3819542" cy="3264216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4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958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7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93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63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6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635897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56,80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017479"/>
              </p:ext>
            </p:extLst>
          </p:nvPr>
        </p:nvGraphicFramePr>
        <p:xfrm>
          <a:off x="4023360" y="3569110"/>
          <a:ext cx="3936274" cy="3264216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50,51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821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52,86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6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786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22501</TotalTime>
  <Words>971</Words>
  <Application>Microsoft Office PowerPoint</Application>
  <PresentationFormat>Широкоэкранный</PresentationFormat>
  <Paragraphs>498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Середа Альбина Андреевна</cp:lastModifiedBy>
  <cp:revision>928</cp:revision>
  <cp:lastPrinted>2022-11-10T21:40:09Z</cp:lastPrinted>
  <dcterms:created xsi:type="dcterms:W3CDTF">2020-12-04T06:58:51Z</dcterms:created>
  <dcterms:modified xsi:type="dcterms:W3CDTF">2023-07-13T22:21:54Z</dcterms:modified>
</cp:coreProperties>
</file>