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59123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2204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8918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3431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26.01.2024*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26.01.2024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60769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1738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23972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58" y="6516450"/>
            <a:ext cx="8362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23682</TotalTime>
  <Words>1193</Words>
  <Application>Microsoft Office PowerPoint</Application>
  <PresentationFormat>Широкоэкранный</PresentationFormat>
  <Paragraphs>698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1017</cp:revision>
  <cp:lastPrinted>2023-10-06T02:12:00Z</cp:lastPrinted>
  <dcterms:created xsi:type="dcterms:W3CDTF">2020-12-04T06:58:51Z</dcterms:created>
  <dcterms:modified xsi:type="dcterms:W3CDTF">2024-01-26T00:57:42Z</dcterms:modified>
</cp:coreProperties>
</file>