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876921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871790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99511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696178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62,67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1,720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0,196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80,20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.12.2024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13.12.2024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326115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83064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37506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58,02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7,94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71,86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7040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251812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7,48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56564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**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72,19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29466</TotalTime>
  <Words>1145</Words>
  <Application>Microsoft Office PowerPoint</Application>
  <PresentationFormat>Широкоэкранный</PresentationFormat>
  <Paragraphs>631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1142</cp:revision>
  <cp:lastPrinted>2023-10-06T02:12:00Z</cp:lastPrinted>
  <dcterms:created xsi:type="dcterms:W3CDTF">2020-12-04T06:58:51Z</dcterms:created>
  <dcterms:modified xsi:type="dcterms:W3CDTF">2024-12-12T22:07:22Z</dcterms:modified>
</cp:coreProperties>
</file>