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6" autoAdjust="0"/>
    <p:restoredTop sz="83953" autoAdjust="0"/>
  </p:normalViewPr>
  <p:slideViewPr>
    <p:cSldViewPr snapToGrid="0">
      <p:cViewPr>
        <p:scale>
          <a:sx n="94" d="100"/>
          <a:sy n="94" d="100"/>
        </p:scale>
        <p:origin x="6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02.07.2021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02.07.2021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02.07.2021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02.07.2021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02.07.2021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02.07.2021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02.07.2021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02.07.2021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02.07.2021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02.07.2021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02.07.2021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02.07.2021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02.07.2021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2020 года и текущий период 2021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2020 года и текущий период 2021 года*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5325818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=""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=""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=""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=""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=""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=""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=""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=""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43,32</a:t>
                      </a:r>
                      <a:endParaRPr lang="en-US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45,41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45,91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43,76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46,01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45,54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47,73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44,78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45,00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48,46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45,11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2020 года и текущий период 2021 года*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6604418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=""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=""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=""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=""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=""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=""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=""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=""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=""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=""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=""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=""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48,96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2020 года и текущий период 2021 года*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286994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=""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=""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=""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=""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=""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=""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=""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=""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=""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=""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=""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=""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48,84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49,36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5310465"/>
              </p:ext>
            </p:extLst>
          </p:nvPr>
        </p:nvGraphicFramePr>
        <p:xfrm>
          <a:off x="447471" y="1001949"/>
          <a:ext cx="11420274" cy="52042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=""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=""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=""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=""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=""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=""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=""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10677633"/>
                  </a:ext>
                </a:extLst>
              </a:tr>
              <a:tr h="580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6,560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7,662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0,352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52,04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12744809"/>
                  </a:ext>
                </a:extLst>
              </a:tr>
              <a:tr h="541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4,032</a:t>
                      </a:r>
                      <a:endParaRPr lang="ru-RU" sz="18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0,174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56,03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08469662"/>
                  </a:ext>
                </a:extLst>
              </a:tr>
              <a:tr h="570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0,732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0,495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59,50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67287190"/>
                  </a:ext>
                </a:extLst>
              </a:tr>
              <a:tr h="6287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4,222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0,501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59,54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59,00</a:t>
                      </a:r>
                      <a:endParaRPr lang="ru-RU" sz="18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01.07.2021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01.07.2021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9169811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54,60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68,80 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59,50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62,50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57,40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70,00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67,40</a:t>
                      </a:r>
                      <a:r>
                        <a:rPr lang="ru-RU" sz="105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70,00 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71484"/>
              </p:ext>
            </p:extLst>
          </p:nvPr>
        </p:nvGraphicFramePr>
        <p:xfrm>
          <a:off x="8046721" y="3579222"/>
          <a:ext cx="4087615" cy="3074127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8738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79248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3210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49,53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51,23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69,90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330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58,42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6706879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</a:t>
                      </a:r>
                      <a:r>
                        <a:rPr lang="en-US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Розничная цена поставщика, имеющего наибольшую долю рынка (ПАО «НК «Роснефть»)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48,67/50,22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48,25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49,12/52,47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49,25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53,96/58,61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54,55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3830419"/>
              </p:ext>
            </p:extLst>
          </p:nvPr>
        </p:nvGraphicFramePr>
        <p:xfrm>
          <a:off x="116732" y="3605348"/>
          <a:ext cx="3819542" cy="3152503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6125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858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54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44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831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286800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52,04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56,03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59,54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59,10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966191"/>
              </p:ext>
            </p:extLst>
          </p:nvPr>
        </p:nvGraphicFramePr>
        <p:xfrm>
          <a:off x="4014652" y="3579222"/>
          <a:ext cx="3936274" cy="3126378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9609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795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присутствует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8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47,18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46,50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3968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49,24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53,29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10586</TotalTime>
  <Words>939</Words>
  <Application>Microsoft Office PowerPoint</Application>
  <PresentationFormat>Широкоэкранный</PresentationFormat>
  <Paragraphs>460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Панасевич Елена Александровна</cp:lastModifiedBy>
  <cp:revision>421</cp:revision>
  <cp:lastPrinted>2021-04-08T22:57:45Z</cp:lastPrinted>
  <dcterms:created xsi:type="dcterms:W3CDTF">2020-12-04T06:58:51Z</dcterms:created>
  <dcterms:modified xsi:type="dcterms:W3CDTF">2021-07-02T02:20:29Z</dcterms:modified>
</cp:coreProperties>
</file>