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69" d="100"/>
          <a:sy n="69" d="100"/>
        </p:scale>
        <p:origin x="9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3823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52597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475637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877507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3,674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1,381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4,730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17.12.2021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17.12.2021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1483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701176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58,52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478067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50,31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55.75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94107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350467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04408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17617</TotalTime>
  <Words>1147</Words>
  <Application>Microsoft Office PowerPoint</Application>
  <PresentationFormat>Широкоэкранный</PresentationFormat>
  <Paragraphs>658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Степанова Маргарита Павловна</cp:lastModifiedBy>
  <cp:revision>579</cp:revision>
  <cp:lastPrinted>2021-11-25T03:50:02Z</cp:lastPrinted>
  <dcterms:created xsi:type="dcterms:W3CDTF">2020-12-04T06:58:51Z</dcterms:created>
  <dcterms:modified xsi:type="dcterms:W3CDTF">2021-12-17T03:50:32Z</dcterms:modified>
</cp:coreProperties>
</file>