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47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16.04.2021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декабрь 2020 года и текущий период 2021 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62617" cy="5058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декабрь 2020 года и текущий период 2021 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024787"/>
              </p:ext>
            </p:extLst>
          </p:nvPr>
        </p:nvGraphicFramePr>
        <p:xfrm>
          <a:off x="83420" y="583660"/>
          <a:ext cx="11978878" cy="6177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6652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083749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885217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75489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817124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875489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65761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807396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1118681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69066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461091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марки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43,32</a:t>
                      </a:r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4333544"/>
                  </a:ext>
                </a:extLst>
              </a:tr>
              <a:tr h="4474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46,01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937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965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80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1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085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1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80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988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624" y="-19456"/>
            <a:ext cx="10627469" cy="70039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декабрь 2020 года и текущий период 2021 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0972644"/>
              </p:ext>
            </p:extLst>
          </p:nvPr>
        </p:nvGraphicFramePr>
        <p:xfrm>
          <a:off x="136186" y="680935"/>
          <a:ext cx="11887201" cy="6045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231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079770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888089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833707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46306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29957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823745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875490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17124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846306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1157591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6614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445423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388875"/>
                  </a:ext>
                </a:extLst>
              </a:tr>
              <a:tr h="4359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2871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233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2463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537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58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491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386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77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714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608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12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15" y="126319"/>
            <a:ext cx="11800462" cy="43788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декабрь 2020 года и текущий период 2021 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110673"/>
              </p:ext>
            </p:extLst>
          </p:nvPr>
        </p:nvGraphicFramePr>
        <p:xfrm>
          <a:off x="120785" y="636971"/>
          <a:ext cx="11980424" cy="6201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006">
                  <a:extLst>
                    <a:ext uri="{9D8B030D-6E8A-4147-A177-3AD203B41FA5}">
                      <a16:colId xmlns="" xmlns:a16="http://schemas.microsoft.com/office/drawing/2014/main" val="2757781639"/>
                    </a:ext>
                  </a:extLst>
                </a:gridCol>
                <a:gridCol w="1071664">
                  <a:extLst>
                    <a:ext uri="{9D8B030D-6E8A-4147-A177-3AD203B41FA5}">
                      <a16:colId xmlns="" xmlns:a16="http://schemas.microsoft.com/office/drawing/2014/main" val="3805768029"/>
                    </a:ext>
                  </a:extLst>
                </a:gridCol>
                <a:gridCol w="933856">
                  <a:extLst>
                    <a:ext uri="{9D8B030D-6E8A-4147-A177-3AD203B41FA5}">
                      <a16:colId xmlns="" xmlns:a16="http://schemas.microsoft.com/office/drawing/2014/main" val="2080095685"/>
                    </a:ext>
                  </a:extLst>
                </a:gridCol>
                <a:gridCol w="972766">
                  <a:extLst>
                    <a:ext uri="{9D8B030D-6E8A-4147-A177-3AD203B41FA5}">
                      <a16:colId xmlns="" xmlns:a16="http://schemas.microsoft.com/office/drawing/2014/main" val="3843726452"/>
                    </a:ext>
                  </a:extLst>
                </a:gridCol>
                <a:gridCol w="904672">
                  <a:extLst>
                    <a:ext uri="{9D8B030D-6E8A-4147-A177-3AD203B41FA5}">
                      <a16:colId xmlns="" xmlns:a16="http://schemas.microsoft.com/office/drawing/2014/main" val="2467812455"/>
                    </a:ext>
                  </a:extLst>
                </a:gridCol>
                <a:gridCol w="856034">
                  <a:extLst>
                    <a:ext uri="{9D8B030D-6E8A-4147-A177-3AD203B41FA5}">
                      <a16:colId xmlns="" xmlns:a16="http://schemas.microsoft.com/office/drawing/2014/main" val="555537300"/>
                    </a:ext>
                  </a:extLst>
                </a:gridCol>
                <a:gridCol w="875489">
                  <a:extLst>
                    <a:ext uri="{9D8B030D-6E8A-4147-A177-3AD203B41FA5}">
                      <a16:colId xmlns="" xmlns:a16="http://schemas.microsoft.com/office/drawing/2014/main" val="3508563604"/>
                    </a:ext>
                  </a:extLst>
                </a:gridCol>
                <a:gridCol w="894945">
                  <a:extLst>
                    <a:ext uri="{9D8B030D-6E8A-4147-A177-3AD203B41FA5}">
                      <a16:colId xmlns="" xmlns:a16="http://schemas.microsoft.com/office/drawing/2014/main" val="3224298470"/>
                    </a:ext>
                  </a:extLst>
                </a:gridCol>
                <a:gridCol w="826851">
                  <a:extLst>
                    <a:ext uri="{9D8B030D-6E8A-4147-A177-3AD203B41FA5}">
                      <a16:colId xmlns="" xmlns:a16="http://schemas.microsoft.com/office/drawing/2014/main" val="509935238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2275320693"/>
                    </a:ext>
                  </a:extLst>
                </a:gridCol>
                <a:gridCol w="836579">
                  <a:extLst>
                    <a:ext uri="{9D8B030D-6E8A-4147-A177-3AD203B41FA5}">
                      <a16:colId xmlns="" xmlns:a16="http://schemas.microsoft.com/office/drawing/2014/main" val="1350417571"/>
                    </a:ext>
                  </a:extLst>
                </a:gridCol>
                <a:gridCol w="807395">
                  <a:extLst>
                    <a:ext uri="{9D8B030D-6E8A-4147-A177-3AD203B41FA5}">
                      <a16:colId xmlns="" xmlns:a16="http://schemas.microsoft.com/office/drawing/2014/main" val="2746112127"/>
                    </a:ext>
                  </a:extLst>
                </a:gridCol>
                <a:gridCol w="1108954">
                  <a:extLst>
                    <a:ext uri="{9D8B030D-6E8A-4147-A177-3AD203B41FA5}">
                      <a16:colId xmlns="" xmlns:a16="http://schemas.microsoft.com/office/drawing/2014/main" val="4252533460"/>
                    </a:ext>
                  </a:extLst>
                </a:gridCol>
              </a:tblGrid>
              <a:tr h="637352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0505814"/>
                  </a:ext>
                </a:extLst>
              </a:tr>
              <a:tr h="357196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7598389"/>
                  </a:ext>
                </a:extLst>
              </a:tr>
              <a:tr h="4474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965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90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14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9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9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1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630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2021</a:t>
                      </a:r>
                      <a:endParaRPr lang="ru-RU" sz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747717"/>
              </p:ext>
            </p:extLst>
          </p:nvPr>
        </p:nvGraphicFramePr>
        <p:xfrm>
          <a:off x="447471" y="1001949"/>
          <a:ext cx="11420274" cy="5204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265">
                  <a:extLst>
                    <a:ext uri="{9D8B030D-6E8A-4147-A177-3AD203B41FA5}">
                      <a16:colId xmlns="" xmlns:a16="http://schemas.microsoft.com/office/drawing/2014/main" val="2249247971"/>
                    </a:ext>
                  </a:extLst>
                </a:gridCol>
                <a:gridCol w="1727542">
                  <a:extLst>
                    <a:ext uri="{9D8B030D-6E8A-4147-A177-3AD203B41FA5}">
                      <a16:colId xmlns="" xmlns:a16="http://schemas.microsoft.com/office/drawing/2014/main" val="1819158657"/>
                    </a:ext>
                  </a:extLst>
                </a:gridCol>
                <a:gridCol w="1428719">
                  <a:extLst>
                    <a:ext uri="{9D8B030D-6E8A-4147-A177-3AD203B41FA5}">
                      <a16:colId xmlns="" xmlns:a16="http://schemas.microsoft.com/office/drawing/2014/main" val="810213332"/>
                    </a:ext>
                  </a:extLst>
                </a:gridCol>
                <a:gridCol w="1116191">
                  <a:extLst>
                    <a:ext uri="{9D8B030D-6E8A-4147-A177-3AD203B41FA5}">
                      <a16:colId xmlns="" xmlns:a16="http://schemas.microsoft.com/office/drawing/2014/main" val="1426438776"/>
                    </a:ext>
                  </a:extLst>
                </a:gridCol>
                <a:gridCol w="1691948">
                  <a:extLst>
                    <a:ext uri="{9D8B030D-6E8A-4147-A177-3AD203B41FA5}">
                      <a16:colId xmlns="" xmlns:a16="http://schemas.microsoft.com/office/drawing/2014/main" val="2406359539"/>
                    </a:ext>
                  </a:extLst>
                </a:gridCol>
                <a:gridCol w="1935804">
                  <a:extLst>
                    <a:ext uri="{9D8B030D-6E8A-4147-A177-3AD203B41FA5}">
                      <a16:colId xmlns="" xmlns:a16="http://schemas.microsoft.com/office/drawing/2014/main" val="3646067851"/>
                    </a:ext>
                  </a:extLst>
                </a:gridCol>
                <a:gridCol w="1935805">
                  <a:extLst>
                    <a:ext uri="{9D8B030D-6E8A-4147-A177-3AD203B41FA5}">
                      <a16:colId xmlns="" xmlns:a16="http://schemas.microsoft.com/office/drawing/2014/main" val="781871841"/>
                    </a:ext>
                  </a:extLst>
                </a:gridCol>
              </a:tblGrid>
              <a:tr h="219584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6225166"/>
                  </a:ext>
                </a:extLst>
              </a:tr>
              <a:tr h="68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0677633"/>
                  </a:ext>
                </a:extLst>
              </a:tr>
              <a:tr h="5803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4,612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2744809"/>
                  </a:ext>
                </a:extLst>
              </a:tr>
              <a:tr h="54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1,723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08469662"/>
                  </a:ext>
                </a:extLst>
              </a:tr>
              <a:tr h="570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4,808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67287190"/>
                  </a:ext>
                </a:extLst>
              </a:tr>
              <a:tr h="628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5,685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24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55,43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03058" y="59615"/>
            <a:ext cx="9795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15.04.2021*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770" y="4110"/>
            <a:ext cx="9834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15.04.2021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205663"/>
              </p:ext>
            </p:extLst>
          </p:nvPr>
        </p:nvGraphicFramePr>
        <p:xfrm>
          <a:off x="116732" y="398835"/>
          <a:ext cx="3959157" cy="3154414"/>
        </p:xfrm>
        <a:graphic>
          <a:graphicData uri="http://schemas.openxmlformats.org/drawingml/2006/table">
            <a:tbl>
              <a:tblPr/>
              <a:tblGrid>
                <a:gridCol w="113152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514402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13234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0155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область </a:t>
                      </a:r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62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54,60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57,00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60,70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20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70,50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86017"/>
              </p:ext>
            </p:extLst>
          </p:nvPr>
        </p:nvGraphicFramePr>
        <p:xfrm>
          <a:off x="8249055" y="3599234"/>
          <a:ext cx="3803515" cy="3151762"/>
        </p:xfrm>
        <a:graphic>
          <a:graphicData uri="http://schemas.openxmlformats.org/drawingml/2006/table">
            <a:tbl>
              <a:tblPr/>
              <a:tblGrid>
                <a:gridCol w="1196502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88332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11868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1128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область 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533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321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49,50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70,00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50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56,55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826773"/>
              </p:ext>
            </p:extLst>
          </p:nvPr>
        </p:nvGraphicFramePr>
        <p:xfrm>
          <a:off x="8229599" y="408562"/>
          <a:ext cx="3832699" cy="3083668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521840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138136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26264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 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1845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377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47,94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47,10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48,10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39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38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53,14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53,40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3527"/>
              </p:ext>
            </p:extLst>
          </p:nvPr>
        </p:nvGraphicFramePr>
        <p:xfrm>
          <a:off x="126460" y="3608962"/>
          <a:ext cx="3949979" cy="3151761"/>
        </p:xfrm>
        <a:graphic>
          <a:graphicData uri="http://schemas.openxmlformats.org/drawingml/2006/table">
            <a:tbl>
              <a:tblPr/>
              <a:tblGrid>
                <a:gridCol w="1087777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53869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2351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0155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АО 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25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40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999635"/>
              </p:ext>
            </p:extLst>
          </p:nvPr>
        </p:nvGraphicFramePr>
        <p:xfrm>
          <a:off x="4210607" y="398835"/>
          <a:ext cx="3911989" cy="3103122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528548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61873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29182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 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33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28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51,25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55,18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9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55,43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902143"/>
              </p:ext>
            </p:extLst>
          </p:nvPr>
        </p:nvGraphicFramePr>
        <p:xfrm>
          <a:off x="4182894" y="3608962"/>
          <a:ext cx="3959157" cy="3151761"/>
        </p:xfrm>
        <a:graphic>
          <a:graphicData uri="http://schemas.openxmlformats.org/drawingml/2006/table">
            <a:tbl>
              <a:tblPr/>
              <a:tblGrid>
                <a:gridCol w="1021404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595336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42417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1128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Хабаровский край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Средняя розничная цена независимых АЗС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82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46,47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47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307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3891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52,48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8993</TotalTime>
  <Words>829</Words>
  <Application>Microsoft Office PowerPoint</Application>
  <PresentationFormat>Широкоэкранный</PresentationFormat>
  <Paragraphs>361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325</cp:revision>
  <cp:lastPrinted>2021-04-08T22:57:45Z</cp:lastPrinted>
  <dcterms:created xsi:type="dcterms:W3CDTF">2020-12-04T06:58:51Z</dcterms:created>
  <dcterms:modified xsi:type="dcterms:W3CDTF">2021-04-15T23:18:45Z</dcterms:modified>
</cp:coreProperties>
</file>