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3" d="100"/>
          <a:sy n="53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0659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71863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6068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57992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11.02.2022*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11.02.2022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2679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1007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87966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19144</TotalTime>
  <Words>800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643</cp:revision>
  <cp:lastPrinted>2021-11-25T03:50:02Z</cp:lastPrinted>
  <dcterms:created xsi:type="dcterms:W3CDTF">2020-12-04T06:58:51Z</dcterms:created>
  <dcterms:modified xsi:type="dcterms:W3CDTF">2022-02-18T03:37:50Z</dcterms:modified>
</cp:coreProperties>
</file>