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01492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46328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02998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34536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15.11.2024*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15.11.2024*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37039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21514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5755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7,27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71,75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03657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80636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6,69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2703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28218</TotalTime>
  <Words>1093</Words>
  <Application>Microsoft Office PowerPoint</Application>
  <PresentationFormat>Широкоэкранный</PresentationFormat>
  <Paragraphs>600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1128</cp:revision>
  <cp:lastPrinted>2023-10-06T02:12:00Z</cp:lastPrinted>
  <dcterms:created xsi:type="dcterms:W3CDTF">2020-12-04T06:58:51Z</dcterms:created>
  <dcterms:modified xsi:type="dcterms:W3CDTF">2024-11-15T00:47:14Z</dcterms:modified>
</cp:coreProperties>
</file>