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5" r:id="rId3"/>
    <p:sldId id="286" r:id="rId4"/>
    <p:sldId id="287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57" d="100"/>
          <a:sy n="57" d="100"/>
        </p:scale>
        <p:origin x="72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937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0490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</a:t>
            </a:r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ДФО </a:t>
            </a:r>
          </a:p>
          <a:p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декабрь 2023 года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2014923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9463288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62,18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03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2029980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Нефтепродукт/субъект8188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82,12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83,04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76,85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86,49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77,11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84,90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73,28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1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6334536"/>
              </p:ext>
            </p:extLst>
          </p:nvPr>
        </p:nvGraphicFramePr>
        <p:xfrm>
          <a:off x="447471" y="1001949"/>
          <a:ext cx="11420274" cy="4263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96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1,542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0,298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0,476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0,139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4,500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1,182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0,242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79,27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15.11.2024*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15.11.2024*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337039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63,25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79,00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77,00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81,50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97,50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9321514"/>
              </p:ext>
            </p:extLst>
          </p:nvPr>
        </p:nvGraphicFramePr>
        <p:xfrm>
          <a:off x="8046721" y="3579222"/>
          <a:ext cx="4087615" cy="2872378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98,92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26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1,06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9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78,26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117,33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88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78,26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99,44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057558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57,38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7,27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58,15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8,15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71,75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71,75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73,10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303657"/>
              </p:ext>
            </p:extLst>
          </p:nvPr>
        </p:nvGraphicFramePr>
        <p:xfrm>
          <a:off x="112965" y="3536301"/>
          <a:ext cx="3819542" cy="2915301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3322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Чукотский АО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690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499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58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738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502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031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77,00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480636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6,69</a:t>
                      </a:r>
                      <a:endParaRPr lang="en-US" sz="1400" b="1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79,27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2703"/>
              </p:ext>
            </p:extLst>
          </p:nvPr>
        </p:nvGraphicFramePr>
        <p:xfrm>
          <a:off x="4021477" y="3528657"/>
          <a:ext cx="3936274" cy="300983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56,17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9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77,50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5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48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70,78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12965" y="6485668"/>
            <a:ext cx="546788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</a:t>
            </a:r>
            <a:r>
              <a:rPr lang="en-US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данным, предоставляемым субъектами ДФО</a:t>
            </a:r>
            <a:endParaRPr lang="ru-RU" sz="1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28218</TotalTime>
  <Words>1093</Words>
  <Application>Microsoft Office PowerPoint</Application>
  <PresentationFormat>Широкоэкранный</PresentationFormat>
  <Paragraphs>600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1128</cp:revision>
  <cp:lastPrinted>2023-10-06T02:12:00Z</cp:lastPrinted>
  <dcterms:created xsi:type="dcterms:W3CDTF">2020-12-04T06:58:51Z</dcterms:created>
  <dcterms:modified xsi:type="dcterms:W3CDTF">2024-11-15T00:47:14Z</dcterms:modified>
</cp:coreProperties>
</file>