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24995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671713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65305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2042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2,307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8,473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4,646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04.03.2021*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04.03.2021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8033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7792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54111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46,91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59863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1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по</a:t>
                      </a:r>
                      <a:r>
                        <a:rPr lang="ru-RU" sz="1100" b="1" i="0" u="none" strike="noStrike" baseline="0" smtClean="0">
                          <a:effectLst/>
                          <a:latin typeface="Times New Roman" panose="02020603050405020304" pitchFamily="18" charset="0"/>
                        </a:rPr>
                        <a:t> состоянию на 25.02.2021)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44968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05133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6399</TotalTime>
  <Words>800</Words>
  <Application>Microsoft Office PowerPoint</Application>
  <PresentationFormat>Широкоэкранный</PresentationFormat>
  <Paragraphs>327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265</cp:revision>
  <cp:lastPrinted>2021-02-19T02:05:20Z</cp:lastPrinted>
  <dcterms:created xsi:type="dcterms:W3CDTF">2020-12-04T06:58:51Z</dcterms:created>
  <dcterms:modified xsi:type="dcterms:W3CDTF">2021-03-05T01:18:12Z</dcterms:modified>
</cp:coreProperties>
</file>