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2024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истекший период 2025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914493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68,29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55,18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60,58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70,12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47055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71,73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64,74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73,23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61,80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61,05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62,61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73,56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75,43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61,93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005875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86,02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69,88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81,96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88,07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75,32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74,71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76,37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89,19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92,89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78,09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607796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7,342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0,528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77,55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2,185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79,14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0,685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95,94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04.04.2025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04.04.2025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438296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64,05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879287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область**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61,64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108,59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128,06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082150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76,27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43237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61081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77,55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79,14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95,94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216371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58,98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73,84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71,41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90,92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28.03.2025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29949</TotalTime>
  <Words>884</Words>
  <Application>Microsoft Office PowerPoint</Application>
  <PresentationFormat>Широкоэкранный</PresentationFormat>
  <Paragraphs>366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1172</cp:revision>
  <cp:lastPrinted>2023-10-06T02:12:00Z</cp:lastPrinted>
  <dcterms:created xsi:type="dcterms:W3CDTF">2020-12-04T06:58:51Z</dcterms:created>
  <dcterms:modified xsi:type="dcterms:W3CDTF">2025-04-04T00:49:36Z</dcterms:modified>
</cp:coreProperties>
</file>