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906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051284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29724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4097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76532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6,537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1,707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84,17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4,058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28.02.2025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28.02.2025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71837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726233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95540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9,24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74,18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75,61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0423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84,17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07437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край***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60179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14.02.2025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</a:p>
          <a:p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21.02.2025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  <a:p>
            <a:pPr lvl="0"/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29877</TotalTime>
  <Words>866</Words>
  <Application>Microsoft Office PowerPoint</Application>
  <PresentationFormat>Широкоэкранный</PresentationFormat>
  <Paragraphs>334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1165</cp:revision>
  <cp:lastPrinted>2023-10-06T02:12:00Z</cp:lastPrinted>
  <dcterms:created xsi:type="dcterms:W3CDTF">2020-12-04T06:58:51Z</dcterms:created>
  <dcterms:modified xsi:type="dcterms:W3CDTF">2025-02-28T04:25:57Z</dcterms:modified>
</cp:coreProperties>
</file>