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5" autoAdjust="0"/>
    <p:restoredTop sz="83953" autoAdjust="0"/>
  </p:normalViewPr>
  <p:slideViewPr>
    <p:cSldViewPr snapToGrid="0">
      <p:cViewPr varScale="1">
        <p:scale>
          <a:sx n="98" d="100"/>
          <a:sy n="98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8551794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43,32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44,78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1314897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xmlns="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xmlns="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xmlns="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xmlns="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xmlns="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xmlns="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xmlns="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xmlns="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xmlns="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xmlns="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xmlns="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xmlns="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48,96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2568982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xmlns="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xmlns="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xmlns="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xmlns="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xmlns="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xmlns="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xmlns="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xmlns="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xmlns="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xmlns="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xmlns="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xmlns="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xmlns="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617929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xmlns="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xmlns="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xmlns="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xmlns="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xmlns="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xmlns="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xmlns="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6,560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14,314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0,384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2,865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0,171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5,360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0,498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58,60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7,753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0,504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58,60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13.05.2021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en-US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13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.05.2021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715008"/>
              </p:ext>
            </p:extLst>
          </p:nvPr>
        </p:nvGraphicFramePr>
        <p:xfrm>
          <a:off x="116732" y="398835"/>
          <a:ext cx="3959157" cy="3154414"/>
        </p:xfrm>
        <a:graphic>
          <a:graphicData uri="http://schemas.openxmlformats.org/drawingml/2006/table">
            <a:tbl>
              <a:tblPr/>
              <a:tblGrid>
                <a:gridCol w="1131521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14402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13234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область</a:t>
                      </a:r>
                      <a:endParaRPr lang="ru-RU" sz="11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9727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54,60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68,80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59,50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62,50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793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57,40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70,00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209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56,20</a:t>
                      </a:r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70,00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853021"/>
              </p:ext>
            </p:extLst>
          </p:nvPr>
        </p:nvGraphicFramePr>
        <p:xfrm>
          <a:off x="8249055" y="3599234"/>
          <a:ext cx="3803515" cy="3151762"/>
        </p:xfrm>
        <a:graphic>
          <a:graphicData uri="http://schemas.openxmlformats.org/drawingml/2006/table">
            <a:tbl>
              <a:tblPr/>
              <a:tblGrid>
                <a:gridCol w="1196502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488332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31128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9533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321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49,80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501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3793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431248"/>
              </p:ext>
            </p:extLst>
          </p:nvPr>
        </p:nvGraphicFramePr>
        <p:xfrm>
          <a:off x="8229599" y="408562"/>
          <a:ext cx="3832699" cy="3083668"/>
        </p:xfrm>
        <a:graphic>
          <a:graphicData uri="http://schemas.openxmlformats.org/drawingml/2006/table">
            <a:tbl>
              <a:tblPr/>
              <a:tblGrid>
                <a:gridCol w="1172723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21840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138136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край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10411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1845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377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47,94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793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48,38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394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53,14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53,70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387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152063"/>
              </p:ext>
            </p:extLst>
          </p:nvPr>
        </p:nvGraphicFramePr>
        <p:xfrm>
          <a:off x="126460" y="3608962"/>
          <a:ext cx="3949979" cy="3171216"/>
        </p:xfrm>
        <a:graphic>
          <a:graphicData uri="http://schemas.openxmlformats.org/drawingml/2006/table">
            <a:tbl>
              <a:tblPr/>
              <a:tblGrid>
                <a:gridCol w="1087777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38691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23511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32101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АО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10127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251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404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093143"/>
              </p:ext>
            </p:extLst>
          </p:nvPr>
        </p:nvGraphicFramePr>
        <p:xfrm>
          <a:off x="4210607" y="398835"/>
          <a:ext cx="3911989" cy="3103122"/>
        </p:xfrm>
        <a:graphic>
          <a:graphicData uri="http://schemas.openxmlformats.org/drawingml/2006/table">
            <a:tbl>
              <a:tblPr/>
              <a:tblGrid>
                <a:gridCol w="1021568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28548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61873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9727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280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51,25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3891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55,18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69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58,60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58,60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186681"/>
              </p:ext>
            </p:extLst>
          </p:nvPr>
        </p:nvGraphicFramePr>
        <p:xfrm>
          <a:off x="4182894" y="3608962"/>
          <a:ext cx="3959157" cy="3151761"/>
        </p:xfrm>
        <a:graphic>
          <a:graphicData uri="http://schemas.openxmlformats.org/drawingml/2006/table">
            <a:tbl>
              <a:tblPr/>
              <a:tblGrid>
                <a:gridCol w="1021404">
                  <a:extLst>
                    <a:ext uri="{9D8B030D-6E8A-4147-A177-3AD203B41FA5}">
                      <a16:colId xmlns:a16="http://schemas.microsoft.com/office/drawing/2014/main" xmlns="" val="1892151248"/>
                    </a:ext>
                  </a:extLst>
                </a:gridCol>
                <a:gridCol w="1595336">
                  <a:extLst>
                    <a:ext uri="{9D8B030D-6E8A-4147-A177-3AD203B41FA5}">
                      <a16:colId xmlns:a16="http://schemas.microsoft.com/office/drawing/2014/main" xmlns="" val="2657241242"/>
                    </a:ext>
                  </a:extLst>
                </a:gridCol>
                <a:gridCol w="1342417">
                  <a:extLst>
                    <a:ext uri="{9D8B030D-6E8A-4147-A177-3AD203B41FA5}">
                      <a16:colId xmlns:a16="http://schemas.microsoft.com/office/drawing/2014/main" xmlns="" val="485229573"/>
                    </a:ext>
                  </a:extLst>
                </a:gridCol>
              </a:tblGrid>
              <a:tr h="31128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3405301"/>
                  </a:ext>
                </a:extLst>
              </a:tr>
              <a:tr h="9727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Средняя розничная цена независимых АЗС (наименование поставщика)</a:t>
                      </a:r>
                    </a:p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46,47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3742143"/>
                  </a:ext>
                </a:extLst>
              </a:tr>
              <a:tr h="4474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7539080"/>
                  </a:ext>
                </a:extLst>
              </a:tr>
              <a:tr h="3307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93606"/>
                  </a:ext>
                </a:extLst>
              </a:tr>
              <a:tr h="3891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52,48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9261</TotalTime>
  <Words>900</Words>
  <Application>Microsoft Office PowerPoint</Application>
  <PresentationFormat>Широкоэкранный</PresentationFormat>
  <Paragraphs>427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Ковалевская Галина Викторовна</cp:lastModifiedBy>
  <cp:revision>354</cp:revision>
  <cp:lastPrinted>2021-04-08T22:57:45Z</cp:lastPrinted>
  <dcterms:created xsi:type="dcterms:W3CDTF">2020-12-04T06:58:51Z</dcterms:created>
  <dcterms:modified xsi:type="dcterms:W3CDTF">2021-05-13T22:41:35Z</dcterms:modified>
</cp:coreProperties>
</file>