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66" d="100"/>
          <a:sy n="66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2679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4737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8851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8668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10.03.2022*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10.03.2022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9303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63475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19266</TotalTime>
  <Words>798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655</cp:revision>
  <cp:lastPrinted>2021-11-25T03:50:02Z</cp:lastPrinted>
  <dcterms:created xsi:type="dcterms:W3CDTF">2020-12-04T06:58:51Z</dcterms:created>
  <dcterms:modified xsi:type="dcterms:W3CDTF">2022-03-10T22:07:56Z</dcterms:modified>
</cp:coreProperties>
</file>