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691576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784130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025484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253154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0,437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59,2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2,294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9,410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0,429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76,40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.07.2024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.07.2024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131062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62,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74,35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88,50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77,80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135864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**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56,56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75,45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347127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54,95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4,84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70,61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578599"/>
              </p:ext>
            </p:extLst>
          </p:nvPr>
        </p:nvGraphicFramePr>
        <p:xfrm>
          <a:off x="116732" y="3471862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822125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883533"/>
              </p:ext>
            </p:extLst>
          </p:nvPr>
        </p:nvGraphicFramePr>
        <p:xfrm>
          <a:off x="4069492" y="3474713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56,41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0554" y="6445804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0554" y="6611779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.202</a:t>
            </a:r>
            <a:r>
              <a:rPr lang="en-US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27077</TotalTime>
  <Words>981</Words>
  <Application>Microsoft Office PowerPoint</Application>
  <PresentationFormat>Широкоэкранный</PresentationFormat>
  <Paragraphs>469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1083</cp:revision>
  <cp:lastPrinted>2023-10-06T02:12:00Z</cp:lastPrinted>
  <dcterms:created xsi:type="dcterms:W3CDTF">2020-12-04T06:58:51Z</dcterms:created>
  <dcterms:modified xsi:type="dcterms:W3CDTF">2024-07-07T21:33:39Z</dcterms:modified>
</cp:coreProperties>
</file>