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80461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8,177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1,053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9,393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0,413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02.09.2021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02.09.2021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5589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95049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41305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48,73/50,29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49,18/52,56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54,05/58,74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8302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16737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463716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12956</TotalTime>
  <Words>973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488</cp:revision>
  <cp:lastPrinted>2021-08-19T21:22:35Z</cp:lastPrinted>
  <dcterms:created xsi:type="dcterms:W3CDTF">2020-12-04T06:58:51Z</dcterms:created>
  <dcterms:modified xsi:type="dcterms:W3CDTF">2021-09-03T01:07:48Z</dcterms:modified>
</cp:coreProperties>
</file>