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876921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871790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99511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87902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1,153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5,449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22.11.2024*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22.11.2024*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5565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88378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1,06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992144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7,27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71,75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7040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772204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6,69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426609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71,83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71,43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28337</TotalTime>
  <Words>1134</Words>
  <Application>Microsoft Office PowerPoint</Application>
  <PresentationFormat>Широкоэкранный</PresentationFormat>
  <Paragraphs>630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1136</cp:revision>
  <cp:lastPrinted>2023-10-06T02:12:00Z</cp:lastPrinted>
  <dcterms:created xsi:type="dcterms:W3CDTF">2020-12-04T06:58:51Z</dcterms:created>
  <dcterms:modified xsi:type="dcterms:W3CDTF">2024-11-22T03:38:53Z</dcterms:modified>
</cp:coreProperties>
</file>