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852011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165114"/>
              </p:ext>
            </p:extLst>
          </p:nvPr>
        </p:nvGraphicFramePr>
        <p:xfrm>
          <a:off x="136186" y="680935"/>
          <a:ext cx="11887201" cy="6057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796495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547306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4,647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0,547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1,623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0,268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8,062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0,580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.08.2023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11.08.2023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296304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68,20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78,00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817007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53,13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54,88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69,82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784972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51,37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65,45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214706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772977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50,51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22534</TotalTime>
  <Words>1004</Words>
  <Application>Microsoft Office PowerPoint</Application>
  <PresentationFormat>Широкоэкранный</PresentationFormat>
  <Paragraphs>531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935</cp:revision>
  <cp:lastPrinted>2022-11-10T21:40:09Z</cp:lastPrinted>
  <dcterms:created xsi:type="dcterms:W3CDTF">2020-12-04T06:58:51Z</dcterms:created>
  <dcterms:modified xsi:type="dcterms:W3CDTF">2023-08-11T02:34:02Z</dcterms:modified>
</cp:coreProperties>
</file>