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истекший 2020 год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475068" cy="4961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2020 год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673466"/>
              </p:ext>
            </p:extLst>
          </p:nvPr>
        </p:nvGraphicFramePr>
        <p:xfrm>
          <a:off x="213859" y="496111"/>
          <a:ext cx="11790073" cy="628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4085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41050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747789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461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9047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48960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787940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8212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8859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марки 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0390315"/>
                  </a:ext>
                </a:extLst>
              </a:tr>
              <a:tr h="448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8609932"/>
                  </a:ext>
                </a:extLst>
              </a:tr>
              <a:tr h="351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2020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6726312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2020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6844509"/>
                  </a:ext>
                </a:extLst>
              </a:tr>
              <a:tr h="371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706532"/>
                  </a:ext>
                </a:extLst>
              </a:tr>
              <a:tr h="448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2020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7251771"/>
                  </a:ext>
                </a:extLst>
              </a:tr>
              <a:tr h="401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2020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2420848"/>
                  </a:ext>
                </a:extLst>
              </a:tr>
              <a:tr h="42297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4585028"/>
                  </a:ext>
                </a:extLst>
              </a:tr>
              <a:tr h="4108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471023"/>
                  </a:ext>
                </a:extLst>
              </a:tr>
              <a:tr h="4146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652878"/>
                  </a:ext>
                </a:extLst>
              </a:tr>
              <a:tr h="3829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013587"/>
                  </a:ext>
                </a:extLst>
              </a:tr>
              <a:tr h="4926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9611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истекший 2020 год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375386"/>
              </p:ext>
            </p:extLst>
          </p:nvPr>
        </p:nvGraphicFramePr>
        <p:xfrm>
          <a:off x="243190" y="680936"/>
          <a:ext cx="11887201" cy="595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959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78361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781314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9445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69211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78483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943583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797668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787941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392998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610368"/>
                  </a:ext>
                </a:extLst>
              </a:tr>
              <a:tr h="410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7011252"/>
                  </a:ext>
                </a:extLst>
              </a:tr>
              <a:tr h="357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4610694"/>
                  </a:ext>
                </a:extLst>
              </a:tr>
              <a:tr h="324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930094"/>
                  </a:ext>
                </a:extLst>
              </a:tr>
              <a:tr h="444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905110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6397407"/>
                  </a:ext>
                </a:extLst>
              </a:tr>
              <a:tr h="402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84977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0375969"/>
                  </a:ext>
                </a:extLst>
              </a:tr>
              <a:tr h="4103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2443522"/>
                  </a:ext>
                </a:extLst>
              </a:tr>
              <a:tr h="367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2274990"/>
                  </a:ext>
                </a:extLst>
              </a:tr>
              <a:tr h="3540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3763529"/>
                  </a:ext>
                </a:extLst>
              </a:tr>
              <a:tr h="4454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36" y="165229"/>
            <a:ext cx="11811000" cy="400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2020 год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679613"/>
              </p:ext>
            </p:extLst>
          </p:nvPr>
        </p:nvGraphicFramePr>
        <p:xfrm>
          <a:off x="261836" y="666154"/>
          <a:ext cx="11800462" cy="615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1478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04673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797668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904673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787941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787940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97668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797668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212715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1080544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403890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5281243"/>
                  </a:ext>
                </a:extLst>
              </a:tr>
              <a:tr h="305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829688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2020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943541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510073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6259472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772926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11119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245099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4057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0633780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8625970"/>
                  </a:ext>
                </a:extLst>
              </a:tr>
              <a:tr h="36305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3649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363202"/>
              </p:ext>
            </p:extLst>
          </p:nvPr>
        </p:nvGraphicFramePr>
        <p:xfrm>
          <a:off x="742689" y="972804"/>
          <a:ext cx="10716493" cy="504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311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682885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391786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087337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129839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94170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88716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6870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90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3,263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7,743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151810" y="326473"/>
            <a:ext cx="5132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18.02.2021*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18.02.2021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87870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355754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189559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45087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46821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57393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1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5593</TotalTime>
  <Words>1160</Words>
  <Application>Microsoft Office PowerPoint</Application>
  <PresentationFormat>Широкоэкранный</PresentationFormat>
  <Paragraphs>703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истекший 2020 год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истекший 2020 год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истекший 2020 год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231</cp:revision>
  <cp:lastPrinted>2021-02-19T02:05:20Z</cp:lastPrinted>
  <dcterms:created xsi:type="dcterms:W3CDTF">2020-12-04T06:58:51Z</dcterms:created>
  <dcterms:modified xsi:type="dcterms:W3CDTF">2021-02-25T03:00:53Z</dcterms:modified>
</cp:coreProperties>
</file>