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5141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04670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78497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07091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8,854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1,884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17.03.2023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17.03.2023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543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76446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53825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22194</TotalTime>
  <Words>837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881</cp:revision>
  <cp:lastPrinted>2022-11-10T21:40:09Z</cp:lastPrinted>
  <dcterms:created xsi:type="dcterms:W3CDTF">2020-12-04T06:58:51Z</dcterms:created>
  <dcterms:modified xsi:type="dcterms:W3CDTF">2023-03-16T21:38:41Z</dcterms:modified>
</cp:coreProperties>
</file>