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53" d="100"/>
          <a:sy n="53" d="100"/>
        </p:scale>
        <p:origin x="102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3560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43118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7105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4575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10,553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3,548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0,204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0,485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.05.2022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13.05.2022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4357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441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19596</TotalTime>
  <Words>888</Words>
  <Application>Microsoft Office PowerPoint</Application>
  <PresentationFormat>Широкоэкранный</PresentationFormat>
  <Paragraphs>399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692</cp:revision>
  <cp:lastPrinted>2021-11-25T03:50:02Z</cp:lastPrinted>
  <dcterms:created xsi:type="dcterms:W3CDTF">2020-12-04T06:58:51Z</dcterms:created>
  <dcterms:modified xsi:type="dcterms:W3CDTF">2022-05-12T23:09:29Z</dcterms:modified>
</cp:coreProperties>
</file>