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79" d="100"/>
          <a:sy n="79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9032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2639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725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27639"/>
              </p:ext>
            </p:extLst>
          </p:nvPr>
        </p:nvGraphicFramePr>
        <p:xfrm>
          <a:off x="447471" y="1001949"/>
          <a:ext cx="11420274" cy="4237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26.01.2023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26.01.2023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5346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11882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21751</TotalTime>
  <Words>755</Words>
  <Application>Microsoft Office PowerPoint</Application>
  <PresentationFormat>Широкоэкранный</PresentationFormat>
  <Paragraphs>291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857</cp:revision>
  <cp:lastPrinted>2022-11-10T21:40:09Z</cp:lastPrinted>
  <dcterms:created xsi:type="dcterms:W3CDTF">2020-12-04T06:58:51Z</dcterms:created>
  <dcterms:modified xsi:type="dcterms:W3CDTF">2023-01-26T21:59:38Z</dcterms:modified>
</cp:coreProperties>
</file>