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83953" autoAdjust="0"/>
  </p:normalViewPr>
  <p:slideViewPr>
    <p:cSldViewPr snapToGrid="0">
      <p:cViewPr varScale="1">
        <p:scale>
          <a:sx n="64" d="100"/>
          <a:sy n="64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024787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97264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10673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246072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2,183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4,539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9.03.2021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19.03.2021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88033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56,10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78964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область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340130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47,74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52,72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83528"/>
              </p:ext>
            </p:extLst>
          </p:nvPr>
        </p:nvGraphicFramePr>
        <p:xfrm>
          <a:off x="126460" y="3608962"/>
          <a:ext cx="3949979" cy="3151761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32266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44536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48,41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7978</TotalTime>
  <Words>837</Words>
  <Application>Microsoft Office PowerPoint</Application>
  <PresentationFormat>Широкоэкранный</PresentationFormat>
  <Paragraphs>361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290</cp:revision>
  <cp:lastPrinted>2021-02-19T02:05:20Z</cp:lastPrinted>
  <dcterms:created xsi:type="dcterms:W3CDTF">2020-12-04T06:58:51Z</dcterms:created>
  <dcterms:modified xsi:type="dcterms:W3CDTF">2021-03-18T23:46:25Z</dcterms:modified>
</cp:coreProperties>
</file>