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0164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2291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1981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2389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3,389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0,455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22.07.2022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22.07.2022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938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20950</TotalTime>
  <Words>979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740</cp:revision>
  <cp:lastPrinted>2021-11-25T03:50:02Z</cp:lastPrinted>
  <dcterms:created xsi:type="dcterms:W3CDTF">2020-12-04T06:58:51Z</dcterms:created>
  <dcterms:modified xsi:type="dcterms:W3CDTF">2022-07-21T22:08:46Z</dcterms:modified>
</cp:coreProperties>
</file>