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661415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914077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68406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113990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9,434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,396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2,638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0,192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0,796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2,292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0,489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03.06.2022*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03.06.2022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943570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0543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53304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107758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46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20817</TotalTime>
  <Words>911</Words>
  <Application>Microsoft Office PowerPoint</Application>
  <PresentationFormat>Широкоэкранный</PresentationFormat>
  <Paragraphs>432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Терещенко Марина Викентьевна</cp:lastModifiedBy>
  <cp:revision>708</cp:revision>
  <cp:lastPrinted>2021-11-25T03:50:02Z</cp:lastPrinted>
  <dcterms:created xsi:type="dcterms:W3CDTF">2020-12-04T06:58:51Z</dcterms:created>
  <dcterms:modified xsi:type="dcterms:W3CDTF">2022-06-03T00:58:22Z</dcterms:modified>
</cp:coreProperties>
</file>