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>
        <p:scale>
          <a:sx n="100" d="100"/>
          <a:sy n="100" d="100"/>
        </p:scale>
        <p:origin x="7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7915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124603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50127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92862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6,083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0,449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21.10.2021*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21.10.2021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0808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60,60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710843"/>
              </p:ext>
            </p:extLst>
          </p:nvPr>
        </p:nvGraphicFramePr>
        <p:xfrm>
          <a:off x="8046721" y="3579222"/>
          <a:ext cx="4087615" cy="3186405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51,53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96088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8302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525898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145857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15750</TotalTime>
  <Words>1045</Words>
  <Application>Microsoft Office PowerPoint</Application>
  <PresentationFormat>Широкоэкранный</PresentationFormat>
  <Paragraphs>562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532</cp:revision>
  <cp:lastPrinted>2021-08-19T21:22:35Z</cp:lastPrinted>
  <dcterms:created xsi:type="dcterms:W3CDTF">2020-12-04T06:58:51Z</dcterms:created>
  <dcterms:modified xsi:type="dcterms:W3CDTF">2021-10-26T04:18:15Z</dcterms:modified>
</cp:coreProperties>
</file>